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98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849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019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584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676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981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905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48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635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861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53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2402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74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9342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356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5822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55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78CFE19-73B9-4AFB-A60B-A850BA849142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FB46BD7-5286-4161-AC24-8128F44A6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5150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ÐÐ°ÑÑÐ¸Ð½ÐºÐ¸ Ð¿Ð¾ Ð·Ð°Ð¿ÑÐ¾ÑÑ ÐÐ¾Ð½ÑÑÐ»ÑÑÐ°ÑÐ¸Ñ Ð´Ð»Ñ ÑÐ¾Ð´Ð¸ÑÐµÐ»ÐµÐ¹ ÐºÐ¾Ð¼Ð¿Ð»ÐµÐºÑ ÑÑÑÐµÐ½Ð½ÐµÐ¹ Ð·Ð°ÑÑÐ´ÐºÐ¸"/>
          <p:cNvSpPr>
            <a:spLocks noGrp="1" noChangeAspect="1" noChangeArrowheads="1"/>
          </p:cNvSpPr>
          <p:nvPr>
            <p:ph type="ctr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 descr="ÐÐ°ÑÑÐ¸Ð½ÐºÐ¸ Ð¿Ð¾ Ð·Ð°Ð¿ÑÐ¾ÑÑ ÐÐ¾Ð½ÑÑÐ»ÑÑÐ°ÑÐ¸Ñ Ð´Ð»Ñ ÑÐ¾Ð´Ð¸ÑÐµÐ»ÐµÐ¹ ÐºÐ¾Ð¼Ð¿Ð»ÐµÐºÑ ÑÑÑÐµÐ½Ð½ÐµÐ¹ Ð·Ð°ÑÑÐ´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705600" y="4525819"/>
            <a:ext cx="548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Инструктор по физической культуре</a:t>
            </a:r>
          </a:p>
          <a:p>
            <a:r>
              <a:rPr lang="ru-RU" dirty="0" err="1" smtClean="0"/>
              <a:t>Кошкарева</a:t>
            </a:r>
            <a:r>
              <a:rPr lang="ru-RU" dirty="0" smtClean="0"/>
              <a:t> Светлана Александровна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832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618" y="122839"/>
            <a:ext cx="10113818" cy="602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Помните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в детском саду каждое утро начинается с зарядки! Как известно, комплекс упражнений утренней зарядки для детей чрезвычайно важен. Он не только укрепляет иммунитет и повышает сопротивляемость организма к болезням, но и помогает ребенку быстрее избавиться от утренней сонливости, обеспечивает прилив энергии и бодрости. А утренняя зарядка для детей под музыку служит залогом хорошего настроения на целый день.</a:t>
            </a:r>
            <a:endParaRPr lang="ru-RU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Кроме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этого утренняя зарядка для детей способствует дисциплинированности и организованности, а также укрепляет опорно-двигательный аппарат маленького человечка. Но вам, наверное, не раз приходилось слышать от вашего ребенка: «Не хочу», «Мне не нравится», «Я не буду» и т.д. Тогда, может быть, ему просто не интересно? Скучно? В этом случае нужно ребенка заинтересовать занятиями, а не упрекать его, что даже китайские и африканские дети утром делают зарядку, а ты не хочешь. </a:t>
            </a: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Важно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обыграть зарядку так, чтобы она была интересная для детей. Можно предложить включить песенки из мультфильмов, и весело маршировать под них. Можно разучить интересный стишок, и выполнять упражнения, которые там проговариваются.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817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382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Что нужно знать об утренней зарядке для детей?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4211" y="1524000"/>
            <a:ext cx="9494261" cy="44704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sz="2200" dirty="0" smtClean="0">
                <a:solidFill>
                  <a:schemeClr val="bg1"/>
                </a:solidFill>
              </a:rPr>
              <a:t>1. Помещение</a:t>
            </a:r>
            <a:r>
              <a:rPr lang="ru-RU" sz="2200" dirty="0">
                <a:solidFill>
                  <a:schemeClr val="bg1"/>
                </a:solidFill>
              </a:rPr>
              <a:t>, в котором ребенок делает зарядку должно быть предварительно проветрено. Летом ее лучше делать на свежем воздухе.</a:t>
            </a:r>
          </a:p>
          <a:p>
            <a:pPr lvl="0"/>
            <a:r>
              <a:rPr lang="ru-RU" sz="2200" dirty="0" smtClean="0">
                <a:solidFill>
                  <a:schemeClr val="bg1"/>
                </a:solidFill>
              </a:rPr>
              <a:t>2. Упражнения </a:t>
            </a:r>
            <a:r>
              <a:rPr lang="ru-RU" sz="2200" dirty="0">
                <a:solidFill>
                  <a:schemeClr val="bg1"/>
                </a:solidFill>
              </a:rPr>
              <a:t>делаются до еды, но после гигиенических процедур.</a:t>
            </a:r>
          </a:p>
          <a:p>
            <a:pPr lvl="0"/>
            <a:r>
              <a:rPr lang="ru-RU" sz="2200" dirty="0" smtClean="0">
                <a:solidFill>
                  <a:schemeClr val="bg1"/>
                </a:solidFill>
              </a:rPr>
              <a:t>3. Продолжительность </a:t>
            </a:r>
            <a:r>
              <a:rPr lang="ru-RU" sz="2200" dirty="0">
                <a:solidFill>
                  <a:schemeClr val="bg1"/>
                </a:solidFill>
              </a:rPr>
              <a:t>зарядки не должна превышать 5 - 8 минут. За это время можно получить максимум пользы, и в то же время она ребенку не успеет надоесть.</a:t>
            </a:r>
          </a:p>
          <a:p>
            <a:pPr lvl="0"/>
            <a:r>
              <a:rPr lang="ru-RU" sz="2200" dirty="0" smtClean="0">
                <a:solidFill>
                  <a:schemeClr val="bg1"/>
                </a:solidFill>
              </a:rPr>
              <a:t>4. Лучше </a:t>
            </a:r>
            <a:r>
              <a:rPr lang="ru-RU" sz="2200" dirty="0">
                <a:solidFill>
                  <a:schemeClr val="bg1"/>
                </a:solidFill>
              </a:rPr>
              <a:t>всего выполнять упражнения под любимую музыку ребенка, или рассказывая ему стишок.</a:t>
            </a:r>
          </a:p>
          <a:p>
            <a:pPr lvl="0"/>
            <a:r>
              <a:rPr lang="ru-RU" sz="2200" dirty="0" smtClean="0">
                <a:solidFill>
                  <a:schemeClr val="bg1"/>
                </a:solidFill>
              </a:rPr>
              <a:t>5. Зарядку </a:t>
            </a:r>
            <a:r>
              <a:rPr lang="ru-RU" sz="2200" dirty="0">
                <a:solidFill>
                  <a:schemeClr val="bg1"/>
                </a:solidFill>
              </a:rPr>
              <a:t>по утрам для детей следует начинать с ходьбы (на месте или по кругу) и упражнений на дыхание, затем разминаем шею, плечи, руки и т.д. То есть двигаемся сверху вниз. Заканчивать комплекс упражнений также лучше ходьбой и дыхательными упражнениями.</a:t>
            </a:r>
          </a:p>
          <a:p>
            <a:pPr lvl="0"/>
            <a:r>
              <a:rPr lang="ru-RU" sz="2200" dirty="0" smtClean="0">
                <a:solidFill>
                  <a:schemeClr val="bg1"/>
                </a:solidFill>
              </a:rPr>
              <a:t>6. Во </a:t>
            </a:r>
            <a:r>
              <a:rPr lang="ru-RU" sz="2200" dirty="0">
                <a:solidFill>
                  <a:schemeClr val="bg1"/>
                </a:solidFill>
              </a:rPr>
              <a:t>время утренней зарядки родителю нужно следить, чтобы ребенок вдыхал через нос, а выдыхал через рот.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23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dirty="0"/>
              <a:t>Комплекс интересной утренней зарядки для детей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4212" y="2133600"/>
            <a:ext cx="8535988" cy="38608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Во время утренней зарядки предлагайте ребенку выполнять движения подобно животному, сказочному персонажу, то есть переводите все в игровую форму. Вот лишь небольшое количество примеров, как можно обыграть скучные упражнения.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555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7927" y="517236"/>
            <a:ext cx="8756073" cy="2199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«Солнышко»</a:t>
            </a:r>
            <a:endParaRPr lang="ru-RU" sz="2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Ребенок стоит прямо, затем поднимает ручки через стороны и тянется вверх, к солнышку, или заводит их за голову, прогибаясь назад, а затем тянется вверх. Можно ручками помахать вверху, поприветствовать солнышко, разогнать тучки и т.д</a:t>
            </a:r>
            <a:r>
              <a:rPr lang="ru-RU" sz="20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ello_html_m285137bb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872" y="2558473"/>
            <a:ext cx="5560291" cy="297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4330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3418" y="508001"/>
            <a:ext cx="8580582" cy="1211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«Часики»</a:t>
            </a:r>
            <a:endParaRPr lang="ru-RU" sz="2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Пусть ребенок поставит руки на пояс и делает наклоны телом вправо-влево, имитируя тиканье часиков 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ello_html_3b68134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91" y="2667460"/>
            <a:ext cx="4695305" cy="30683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7694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8000" y="600365"/>
            <a:ext cx="8636000" cy="1211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«Цапля»</a:t>
            </a:r>
            <a:endParaRPr lang="ru-RU" sz="2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Пусть ребенок ходит, высоко поднимая колени, как цапля. Затем можно постоять на одной ноге, потом на другой.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ello_html_374fba82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91" y="2613660"/>
            <a:ext cx="4504459" cy="3473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7454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9455" y="526474"/>
            <a:ext cx="8774545" cy="1870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«Большая рыбка»</a:t>
            </a:r>
            <a:endParaRPr lang="ru-RU" sz="2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Ребенок сгибает руки в локтях, держа параллельно полу на уровне груди. Поворачиваясь вправо и влево, широко разводит руки. Можно приговаривать, какую большую рыбку поймал малыш.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ello_html_m12eb307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873" y="3060700"/>
            <a:ext cx="5228359" cy="34509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775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7609" y="489527"/>
            <a:ext cx="8682182" cy="1541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Мельница»</a:t>
            </a:r>
            <a:endParaRPr lang="ru-RU" sz="2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Пусть ребенок поставит ноги на ширину плеч и делает пружинящие наклоны по очереди касаясь рукой то одной, то другой ноги, вторую руку отводя назад.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ello_html_m7d9f2f0d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327" y="2602230"/>
            <a:ext cx="5034973" cy="3687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899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164" y="508001"/>
            <a:ext cx="8746836" cy="1211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«Гномик-великан»</a:t>
            </a:r>
            <a:endParaRPr lang="ru-RU" sz="2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Держа руки на поясе делаем приседания, показывая, какие маленькие гномики и высокие великаны.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ello_html_46d7eb6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345" y="2609850"/>
            <a:ext cx="4462665" cy="3135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804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5636" y="508000"/>
            <a:ext cx="8728364" cy="1541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«Велосипед»</a:t>
            </a:r>
            <a:endParaRPr lang="ru-RU" sz="2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Это одно из самых любимых упражнений всех детей. Лежа на спине, подняв ноги вверх, совершает ими круговые движения, имитируя езду на велосипеде.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ello_html_m505c1de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564" y="2796077"/>
            <a:ext cx="5269114" cy="2551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6729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00igr.net/up/datas/175880/0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4" y="2059710"/>
            <a:ext cx="9144000" cy="280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87878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</TotalTime>
  <Words>606</Words>
  <Application>Microsoft Office PowerPoint</Application>
  <PresentationFormat>Широкоэкранный</PresentationFormat>
  <Paragraphs>27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Что нужно знать об утренней зарядке для детей?</vt:lpstr>
      <vt:lpstr>Комплекс интересной утренней зарядки для детей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Николай</dc:creator>
  <cp:lastModifiedBy>Николай</cp:lastModifiedBy>
  <cp:revision>2</cp:revision>
  <dcterms:created xsi:type="dcterms:W3CDTF">2019-02-04T15:29:21Z</dcterms:created>
  <dcterms:modified xsi:type="dcterms:W3CDTF">2019-02-04T15:47:19Z</dcterms:modified>
</cp:coreProperties>
</file>